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35D34-4FEB-7953-066D-C203FCE9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DE7827-15A5-DB49-A509-4E07E565744E}" type="datetimeFigureOut">
              <a:rPr lang="en-US" altLang="en-US"/>
              <a:pPr/>
              <a:t>7/21/22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B9D7A-0103-CF99-E03A-4E8E6186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8A267-C362-5D99-5E81-786713F4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81AFA-1346-EF4B-BAA1-E5A8000D0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0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E39E8-1F8F-9B81-8BBA-28DA74C0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92F3F-3BB7-7540-9E01-5E96F77F31FD}" type="datetimeFigureOut">
              <a:rPr lang="en-US" altLang="en-US"/>
              <a:pPr/>
              <a:t>7/21/22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3F356-1115-CFF5-1CAC-945A4631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130CE-A1D4-E5C1-1D59-76EDC3BA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3CC02-68A3-764B-A02D-F7BB8A2BB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7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07DD9-2575-F2DD-5A7A-39FFF4E3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ECEF4B-C1DF-4F45-ACF2-098CD5F67179}" type="datetimeFigureOut">
              <a:rPr lang="en-US" altLang="en-US"/>
              <a:pPr/>
              <a:t>7/21/22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DBCD-C01C-614A-6CB1-DD6A60B5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CF34B-2A3E-DD1B-7E78-7C1AA369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999D-E876-E14B-A44D-8841A22C55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37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FD754-9DE0-B0D7-97DA-5559A453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6B4B2A-BDB0-3547-9A17-1E9350E5E90E}" type="datetimeFigureOut">
              <a:rPr lang="en-US" altLang="en-US"/>
              <a:pPr/>
              <a:t>7/21/22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2461F-BF9F-B27A-26E2-BBDBF519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42168-49B0-D256-EBCF-2B707E56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B2AF3-0680-2B4C-B87A-E2CA6505B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37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7C332-04CD-D4FE-3B92-08D9FE7D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1BB43-006A-7D46-ACE9-36049CAB3929}" type="datetimeFigureOut">
              <a:rPr lang="en-US" altLang="en-US"/>
              <a:pPr/>
              <a:t>7/21/22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2F4F0-9768-A68F-E6ED-F925F52ED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5E02F-89EA-1C6F-A369-DF779EFC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8314C-465D-CC45-AC41-84424BF61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3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30C341-E2D9-B33F-7930-627F486F3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95DD42-3DBE-984C-B02E-5DADE321183B}" type="datetimeFigureOut">
              <a:rPr lang="en-US" altLang="en-US"/>
              <a:pPr/>
              <a:t>7/21/22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3AA935-C6D1-2C14-0302-3843589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9CF294-E5BB-A472-6B39-FE85CE6B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00943-FB96-FA4D-80A5-B1F2EBE85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36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FA1193-E4A6-1B51-353E-57080753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53E55-708B-834A-8C32-D5907829912B}" type="datetimeFigureOut">
              <a:rPr lang="en-US" altLang="en-US"/>
              <a:pPr/>
              <a:t>7/21/22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C2B81D-E841-6A59-9900-8F637299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B7EB6C-928B-6B44-69E7-7269680C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F5291-9788-484C-A17D-A276FB86F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68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20576A-4E61-51CF-9323-E4094A93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2A6F31-7B4A-8E47-BF40-0DA5B267A96E}" type="datetimeFigureOut">
              <a:rPr lang="en-US" altLang="en-US"/>
              <a:pPr/>
              <a:t>7/21/22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4D100D-6E2E-22ED-53E1-71F28B61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3DAD7E-E82E-91BC-A3EB-46A4225C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141A-7B3C-F64E-BA8F-EF94341FC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37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D11562-FA82-79D3-53F0-6D63E9B9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A6DF6F-F350-5146-8EED-200CA2E66123}" type="datetimeFigureOut">
              <a:rPr lang="en-US" altLang="en-US"/>
              <a:pPr/>
              <a:t>7/21/22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6D0EBA-75FC-016E-E877-61B195E1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2FBEB0-3346-FD4B-DB0A-B7E7B5A0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2D53-7A41-1142-A819-CBD16690E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73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6194BE-927C-FD28-521C-7FA099F9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DDA57-065A-2D46-A078-0A83E7A35087}" type="datetimeFigureOut">
              <a:rPr lang="en-US" altLang="en-US"/>
              <a:pPr/>
              <a:t>7/21/22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9E6203-3E4B-9A98-71C7-97A28B4B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E20C4C-AB60-7297-4844-D38F9306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286BC-C11C-764F-BF4D-2C1C56A3E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05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72965E-9F25-22A4-6C09-DA094DFF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FF27BD-372E-A04D-97D2-F3E91F204892}" type="datetimeFigureOut">
              <a:rPr lang="en-US" altLang="en-US"/>
              <a:pPr/>
              <a:t>7/21/22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0A88CE-D874-B607-1815-11915D44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7481C3-0E59-594C-0DC0-97BFA0F5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24467-7708-0B41-BA10-EE723625F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0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135ABC3-A4FC-7EF1-29C5-6AF7A2F203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2457AD1-1783-54BD-B50E-9DAE04E28F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D1533-F9E8-EF3F-92ED-62AD93B4D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E3E351C-D43C-F648-BA93-9BE27151F3F3}" type="datetimeFigureOut">
              <a:rPr lang="en-US" altLang="en-US"/>
              <a:pPr/>
              <a:t>7/21/22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449A6-0C1C-5BC3-287D-4F4EF61D4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946F6-71D0-E164-4D8F-F97AD939F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AE13291-7607-E547-8EE7-B820F6083C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lfhypoxia.net/Overview/hypoxia_flash.asp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AE4ABDAB-1593-D0BB-ECA2-4FB8DC8F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Potato Bed is YOURS!</a:t>
            </a:r>
          </a:p>
        </p:txBody>
      </p:sp>
      <p:pic>
        <p:nvPicPr>
          <p:cNvPr id="2050" name="Content Placeholder 3" descr="potato-bed.jpg">
            <a:extLst>
              <a:ext uri="{FF2B5EF4-FFF2-40B4-BE49-F238E27FC236}">
                <a16:creationId xmlns:a16="http://schemas.microsoft.com/office/drawing/2014/main" id="{6EA1E8C0-6852-29BC-7328-1A2D282B8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32" r="-6932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4">
            <a:extLst>
              <a:ext uri="{FF2B5EF4-FFF2-40B4-BE49-F238E27FC236}">
                <a16:creationId xmlns:a16="http://schemas.microsoft.com/office/drawing/2014/main" id="{14E0C207-9D95-F413-A03D-690DB3C8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Cover Crop: What and Why?</a:t>
            </a:r>
          </a:p>
        </p:txBody>
      </p:sp>
      <p:pic>
        <p:nvPicPr>
          <p:cNvPr id="3074" name="Content Placeholder 6" descr="winter oats.jpg">
            <a:extLst>
              <a:ext uri="{FF2B5EF4-FFF2-40B4-BE49-F238E27FC236}">
                <a16:creationId xmlns:a16="http://schemas.microsoft.com/office/drawing/2014/main" id="{44E2026D-C208-DB54-A964-FCB493E5B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4458-343C-50B1-E314-F198E860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Green Manure?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Cover Crops are great because they...</a:t>
            </a:r>
          </a:p>
        </p:txBody>
      </p:sp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00F9827A-1FFE-206D-CDD8-F9E16F48DA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3600"/>
              <a:t>fix nitrogen</a:t>
            </a:r>
          </a:p>
          <a:p>
            <a:r>
              <a:rPr lang="en-US" altLang="en-US" sz="3600"/>
              <a:t>protect soil from rain/runoff</a:t>
            </a:r>
          </a:p>
          <a:p>
            <a:r>
              <a:rPr lang="en-US" altLang="en-US" sz="3600"/>
              <a:t>add organic matter to the soil</a:t>
            </a:r>
          </a:p>
          <a:p>
            <a:r>
              <a:rPr lang="en-US" altLang="en-US" sz="3600"/>
              <a:t>suppress weeds</a:t>
            </a:r>
          </a:p>
        </p:txBody>
      </p:sp>
      <p:pic>
        <p:nvPicPr>
          <p:cNvPr id="4099" name="Content Placeholder 4" descr="Ryegrass-Roots.jpg">
            <a:extLst>
              <a:ext uri="{FF2B5EF4-FFF2-40B4-BE49-F238E27FC236}">
                <a16:creationId xmlns:a16="http://schemas.microsoft.com/office/drawing/2014/main" id="{2FD6DBA2-4FED-176A-CE9F-705982EBBF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r="1653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 descr="gulf.jpg">
            <a:extLst>
              <a:ext uri="{FF2B5EF4-FFF2-40B4-BE49-F238E27FC236}">
                <a16:creationId xmlns:a16="http://schemas.microsoft.com/office/drawing/2014/main" id="{8928836F-75AF-C0AC-141B-BC1B63B38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>
            <a:extLst>
              <a:ext uri="{FF2B5EF4-FFF2-40B4-BE49-F238E27FC236}">
                <a16:creationId xmlns:a16="http://schemas.microsoft.com/office/drawing/2014/main" id="{C35DFDFF-39E4-677A-7EA7-76C0B1100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1357313"/>
            <a:ext cx="7396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hlinkClick r:id="rId2"/>
              </a:rPr>
              <a:t>http://www.gulfhypoxia.net/Overview/hypoxia_flash.asp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4">
            <a:extLst>
              <a:ext uri="{FF2B5EF4-FFF2-40B4-BE49-F238E27FC236}">
                <a16:creationId xmlns:a16="http://schemas.microsoft.com/office/drawing/2014/main" id="{5BEC2F56-34BC-4772-E40B-A4D7C563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8977D-70CE-DEAB-525E-CA1E077C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14750" cy="4899025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Turn and smooth soil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Broadcast seed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Cover seed with soil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Water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Wait...until spring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Turn crop into soil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Wait 3 weeks.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Plant Potatoes</a:t>
            </a:r>
          </a:p>
        </p:txBody>
      </p:sp>
      <p:pic>
        <p:nvPicPr>
          <p:cNvPr id="7171" name="Picture 1" descr="joshua-spreads-the-seed-small.jpg">
            <a:extLst>
              <a:ext uri="{FF2B5EF4-FFF2-40B4-BE49-F238E27FC236}">
                <a16:creationId xmlns:a16="http://schemas.microsoft.com/office/drawing/2014/main" id="{EFBF9852-BD0F-7FEA-9290-2159E6A0E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203450"/>
            <a:ext cx="48482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82</Words>
  <Application>Microsoft Macintosh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ＭＳ Ｐゴシック</vt:lpstr>
      <vt:lpstr>Arial</vt:lpstr>
      <vt:lpstr>Office Theme</vt:lpstr>
      <vt:lpstr>The Potato Bed is YOURS!</vt:lpstr>
      <vt:lpstr>Cover Crop: What and Why?</vt:lpstr>
      <vt:lpstr>Green Manure? Cover Crops are great because they...</vt:lpstr>
      <vt:lpstr>PowerPoint Presentation</vt:lpstr>
      <vt:lpstr>PowerPoint Presentation</vt:lpstr>
      <vt:lpstr>THE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Crop: What and Why?</dc:title>
  <dc:creator>Claire Lafave</dc:creator>
  <cp:lastModifiedBy>Kitzmiller, Brandee R</cp:lastModifiedBy>
  <cp:revision>22</cp:revision>
  <dcterms:created xsi:type="dcterms:W3CDTF">2013-10-14T12:07:20Z</dcterms:created>
  <dcterms:modified xsi:type="dcterms:W3CDTF">2022-07-21T18:00:15Z</dcterms:modified>
</cp:coreProperties>
</file>